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62656-A165-4115-B965-5E781772B5E0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07113-F7BF-4EE1-A3ED-2E3C159441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D801F-359D-449A-B8B3-D8167352A2A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69CF-C7A8-444A-8E45-815716F14D3A}" type="datetimeFigureOut">
              <a:rPr lang="en-US" smtClean="0"/>
              <a:t>4/3/2015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523F1-74A2-479F-AD97-01E1C883C9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7432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Matura MT Script Capitals" pitchFamily="66" charset="0"/>
              </a:rPr>
              <a:t>Skeleton McKee</a:t>
            </a:r>
            <a:endParaRPr lang="en-US" dirty="0">
              <a:latin typeface="Matura MT Script Capitals" pitchFamily="66" charset="0"/>
            </a:endParaRPr>
          </a:p>
        </p:txBody>
      </p:sp>
      <p:pic>
        <p:nvPicPr>
          <p:cNvPr id="4098" name="Picture 2" descr="http://mrsvandyswiki.wikispaces.com/file/view/skeleton-clip-art-4.gif/429708946/skeleton-clip-art-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76200"/>
            <a:ext cx="4533900" cy="6172200"/>
          </a:xfrm>
          <a:prstGeom prst="rect">
            <a:avLst/>
          </a:prstGeom>
          <a:noFill/>
        </p:spPr>
      </p:pic>
      <p:grpSp>
        <p:nvGrpSpPr>
          <p:cNvPr id="3" name="Group 11"/>
          <p:cNvGrpSpPr/>
          <p:nvPr/>
        </p:nvGrpSpPr>
        <p:grpSpPr>
          <a:xfrm>
            <a:off x="1143000" y="838200"/>
            <a:ext cx="3724263" cy="2854251"/>
            <a:chOff x="1282061" y="980968"/>
            <a:chExt cx="3724263" cy="2854251"/>
          </a:xfrm>
        </p:grpSpPr>
        <p:pic>
          <p:nvPicPr>
            <p:cNvPr id="9" name="Picture 2" descr="http://upload.wikimedia.org/wikipedia/commons/thumb/b/b7/Celtic-knot-insquare-green-transparentbg.svg/600px-Celtic-knot-insquare-green-transparentbg.svg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960235">
              <a:off x="1282061" y="2082619"/>
              <a:ext cx="1752600" cy="1752600"/>
            </a:xfrm>
            <a:prstGeom prst="rect">
              <a:avLst/>
            </a:prstGeom>
            <a:noFill/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3724435">
              <a:off x="4497388" y="859350"/>
              <a:ext cx="304299" cy="547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3724435" flipH="1">
              <a:off x="3533944" y="286013"/>
              <a:ext cx="259000" cy="2685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Skeleton McKee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Skeleton McKee</dc:title>
  <dc:creator>Marj</dc:creator>
  <cp:lastModifiedBy>Marj</cp:lastModifiedBy>
  <cp:revision>1</cp:revision>
  <dcterms:created xsi:type="dcterms:W3CDTF">2015-04-03T15:19:42Z</dcterms:created>
  <dcterms:modified xsi:type="dcterms:W3CDTF">2015-04-03T15:20:27Z</dcterms:modified>
</cp:coreProperties>
</file>